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96" r:id="rId2"/>
    <p:sldId id="306" r:id="rId3"/>
    <p:sldId id="300" r:id="rId4"/>
    <p:sldId id="298" r:id="rId5"/>
    <p:sldId id="307" r:id="rId6"/>
    <p:sldId id="308" r:id="rId7"/>
    <p:sldId id="309" r:id="rId8"/>
    <p:sldId id="275" r:id="rId9"/>
    <p:sldId id="287" r:id="rId10"/>
    <p:sldId id="304" r:id="rId11"/>
    <p:sldId id="305" r:id="rId12"/>
    <p:sldId id="265" r:id="rId13"/>
    <p:sldId id="260" r:id="rId14"/>
    <p:sldId id="270" r:id="rId15"/>
    <p:sldId id="261" r:id="rId16"/>
    <p:sldId id="267" r:id="rId17"/>
    <p:sldId id="271" r:id="rId18"/>
    <p:sldId id="279" r:id="rId19"/>
    <p:sldId id="268" r:id="rId20"/>
    <p:sldId id="272" r:id="rId21"/>
    <p:sldId id="269" r:id="rId22"/>
    <p:sldId id="276" r:id="rId23"/>
    <p:sldId id="277" r:id="rId24"/>
    <p:sldId id="310" r:id="rId25"/>
    <p:sldId id="280" r:id="rId26"/>
    <p:sldId id="282" r:id="rId27"/>
    <p:sldId id="283" r:id="rId28"/>
    <p:sldId id="263" r:id="rId29"/>
    <p:sldId id="257" r:id="rId30"/>
    <p:sldId id="259" r:id="rId31"/>
    <p:sldId id="302" r:id="rId32"/>
    <p:sldId id="258" r:id="rId33"/>
    <p:sldId id="285" r:id="rId34"/>
    <p:sldId id="290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0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1D61C8-002E-4C98-AFDA-C40CBEA3436B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747E1-1E63-4885-947D-AB5B2F59E8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9A39E-DF31-42CC-9E9D-37D89B204AA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3940180"/>
          </a:xfrm>
        </p:spPr>
        <p:txBody>
          <a:bodyPr/>
          <a:lstStyle/>
          <a:p>
            <a:r>
              <a:rPr lang="ru-RU" dirty="0" smtClean="0"/>
              <a:t>МОУ Лесная СОШ </a:t>
            </a:r>
            <a:br>
              <a:rPr lang="ru-RU" dirty="0" smtClean="0"/>
            </a:br>
            <a:r>
              <a:rPr lang="ru-RU" dirty="0" smtClean="0"/>
              <a:t> Краеведческий музей</a:t>
            </a:r>
            <a:br>
              <a:rPr lang="ru-RU" dirty="0" smtClean="0"/>
            </a:br>
            <a:r>
              <a:rPr lang="ru-RU" dirty="0" smtClean="0"/>
              <a:t>Зал Боевой Славы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643306" y="6357958"/>
            <a:ext cx="5102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Заведующая музеем - Смирнова Галина Павловна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00298" y="5000636"/>
            <a:ext cx="6285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Лесной район ,МОУ Лесная СОШ, улица Дзержинского, д.20-а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642918"/>
            <a:ext cx="821537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Зал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Боевой Славы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i="1" u="sng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Открыт 9 мая 1990года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этом зале хранится история участия наших земляков в установлении Советской власти, гражданской и Великой Отечественной войнах, событиях Афганистана и Чехословакии. Весь этот материал размещен на 18 настенных стендах. В 4-х застекленных витринах помещены личные вещи участников войны, их награды, письма с фронта, фотографии, а также некоторые образцы винтовок, личных вещей и предметов, найденных во время раскопок на местах боев подо Ржевом и Пено.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специальной полке размещены 10 томов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Книги памяти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книга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Фронтовые письма. Тверская область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подарок  музею за участие в Акции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Письмо-фронту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4294967295"/>
          </p:nvPr>
        </p:nvSpPr>
        <p:spPr>
          <a:xfrm>
            <a:off x="0" y="142875"/>
            <a:ext cx="7715250" cy="1071563"/>
          </a:xfr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smtClean="0"/>
              <a:t>Музей является центром патриотического воспитания.</a:t>
            </a:r>
          </a:p>
          <a:p>
            <a:endParaRPr lang="ru-RU" sz="2800" dirty="0" smtClean="0"/>
          </a:p>
        </p:txBody>
      </p:sp>
      <p:pic>
        <p:nvPicPr>
          <p:cNvPr id="7" name="Рисунок 6" descr="Изображение 04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572132" y="785794"/>
            <a:ext cx="3286148" cy="2464611"/>
          </a:xfrm>
          <a:prstGeom prst="rect">
            <a:avLst/>
          </a:prstGeom>
        </p:spPr>
      </p:pic>
      <p:pic>
        <p:nvPicPr>
          <p:cNvPr id="1027" name="Picture 3" descr="C:\Documents and Settings\Галина\Мои документы\Мои рисунки\фото музея\P101002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00562" y="3357562"/>
            <a:ext cx="4447493" cy="3335620"/>
          </a:xfrm>
          <a:prstGeom prst="rect">
            <a:avLst/>
          </a:prstGeom>
          <a:noFill/>
        </p:spPr>
      </p:pic>
      <p:pic>
        <p:nvPicPr>
          <p:cNvPr id="1028" name="Picture 4" descr="C:\Documents and Settings\Галина\Мои документы\Мои рисунки\фото музея\P100099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42844" y="1357298"/>
            <a:ext cx="4214842" cy="3161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9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282" y="285728"/>
            <a:ext cx="8736020" cy="62151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Ученик\Рабочий стол\Новая папка (2)\DSC_015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976934"/>
            <a:ext cx="8201862" cy="545323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71604" y="285728"/>
            <a:ext cx="3393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Общий вид зала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Ученик\Рабочий стол\Новая папка (2)\DSC_016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786" y="1357298"/>
            <a:ext cx="7737227" cy="514430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43042" y="285728"/>
            <a:ext cx="6419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Стенды, на которых размещен материал времен революции, Гражданской войны, Великой Отечественной войны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Ученик\Рабочий стол\Новая папка (2)\DSC_016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19997" y="1357298"/>
            <a:ext cx="7737227" cy="514430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57290" y="285728"/>
            <a:ext cx="628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Эти стенды рассказывают о наших земляках, которые связали свою жизнь с армией, об участниках событий  в </a:t>
            </a:r>
            <a:r>
              <a:rPr lang="ru-RU" dirty="0" err="1" smtClean="0"/>
              <a:t>Чехословакии,Афганистане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:\фото из музея\DSC_002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928670"/>
            <a:ext cx="8682312" cy="577267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786050" y="357166"/>
            <a:ext cx="2642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Центральная экспозиция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G:\фото из музея\DSC_004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829932" y="1472817"/>
            <a:ext cx="6231831" cy="4143404"/>
          </a:xfrm>
          <a:prstGeom prst="rect">
            <a:avLst/>
          </a:prstGeom>
          <a:noFill/>
        </p:spPr>
      </p:pic>
      <p:pic>
        <p:nvPicPr>
          <p:cNvPr id="3" name="Picture 2" descr="G:\фото из музея\DSC_003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3746111" y="1468807"/>
            <a:ext cx="6207897" cy="41274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7F389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34" y="1500174"/>
            <a:ext cx="1562101" cy="20002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357166"/>
            <a:ext cx="8321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За мужество  и героизм, проявленные в боях, четверо наших земляков удостоены звания Героя Советского Союза.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14546" y="1571612"/>
            <a:ext cx="65722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</a:t>
            </a:r>
            <a:r>
              <a:rPr lang="ru-RU" b="1" dirty="0" err="1" smtClean="0"/>
              <a:t>Кельпш</a:t>
            </a:r>
            <a:r>
              <a:rPr lang="ru-RU" b="1" dirty="0" smtClean="0"/>
              <a:t> Георгий </a:t>
            </a:r>
            <a:r>
              <a:rPr lang="ru-RU" b="1" dirty="0" err="1" smtClean="0"/>
              <a:t>Францевич</a:t>
            </a:r>
            <a:r>
              <a:rPr lang="ru-RU" b="1" dirty="0" smtClean="0"/>
              <a:t> </a:t>
            </a:r>
            <a:r>
              <a:rPr lang="ru-RU" dirty="0" smtClean="0"/>
              <a:t>родился 1920 году на лесном</a:t>
            </a:r>
          </a:p>
          <a:p>
            <a:r>
              <a:rPr lang="ru-RU" dirty="0" smtClean="0"/>
              <a:t>кордоне « Рябинка». Поляк. Учился в школе - семилетке в д. </a:t>
            </a:r>
            <a:r>
              <a:rPr lang="ru-RU" dirty="0" err="1" smtClean="0"/>
              <a:t>Тюхтово</a:t>
            </a:r>
            <a:r>
              <a:rPr lang="ru-RU" dirty="0" smtClean="0"/>
              <a:t> </a:t>
            </a:r>
            <a:r>
              <a:rPr lang="ru-RU" dirty="0" err="1" smtClean="0"/>
              <a:t>Сандовского</a:t>
            </a:r>
            <a:r>
              <a:rPr lang="ru-RU" dirty="0" smtClean="0"/>
              <a:t> района. Работал лесником . На фронте с ноября 1941 года. 8 февраля 1945 г., участвуя в отражении контратаки противника у д. </a:t>
            </a:r>
            <a:r>
              <a:rPr lang="ru-RU" dirty="0" err="1" smtClean="0"/>
              <a:t>Грюнвальд</a:t>
            </a:r>
            <a:r>
              <a:rPr lang="ru-RU" dirty="0" smtClean="0"/>
              <a:t> ( Польша), уничтожил танк, 2 пулемёта, группу гитлеровцев. В этом бою геройски погиб. Его именем названа улица в с. Лесное. </a:t>
            </a:r>
            <a:endParaRPr lang="ru-RU" dirty="0"/>
          </a:p>
        </p:txBody>
      </p:sp>
      <p:pic>
        <p:nvPicPr>
          <p:cNvPr id="6" name="Рисунок 5" descr="4761B1C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28596" y="4357694"/>
            <a:ext cx="1571636" cy="20717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7422" y="4000504"/>
            <a:ext cx="67147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Покровский Николай </a:t>
            </a:r>
            <a:r>
              <a:rPr lang="ru-RU" b="1" dirty="0" err="1" smtClean="0"/>
              <a:t>Прокофьевич</a:t>
            </a:r>
            <a:r>
              <a:rPr lang="ru-RU" b="1" dirty="0" smtClean="0"/>
              <a:t>. </a:t>
            </a:r>
            <a:r>
              <a:rPr lang="ru-RU" dirty="0" smtClean="0"/>
              <a:t>Русский. Родился 9 мая 1909 года в с. </a:t>
            </a:r>
            <a:r>
              <a:rPr lang="ru-RU" dirty="0" err="1" smtClean="0"/>
              <a:t>Сорогожское</a:t>
            </a:r>
            <a:r>
              <a:rPr lang="ru-RU" dirty="0" smtClean="0"/>
              <a:t> в семье крестьянина. После окончания  </a:t>
            </a:r>
            <a:r>
              <a:rPr lang="ru-RU" dirty="0" err="1" smtClean="0"/>
              <a:t>советско</a:t>
            </a:r>
            <a:r>
              <a:rPr lang="ru-RU" dirty="0" smtClean="0"/>
              <a:t> -партийной школы  в г. Калинине был отправлен в Белоруссию, где находился  до войны на партийной работе.  В 1941г. в тылу противника  организовал партизанский отряд «</a:t>
            </a:r>
            <a:r>
              <a:rPr lang="ru-RU" dirty="0" err="1" smtClean="0"/>
              <a:t>Белорусь</a:t>
            </a:r>
            <a:r>
              <a:rPr lang="ru-RU" dirty="0" smtClean="0"/>
              <a:t>».  В 1944 году полковнику Н.П. Покровскому было присвоено  звание Героя Советского Союза.  После войны жил в г. Минске. Умер в 1976 г. Одна из улиц  села Лесное названа именем героя.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60AA7E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7158" y="785794"/>
            <a:ext cx="1466850" cy="20383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7356" y="642918"/>
            <a:ext cx="68700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  Анкудинов Егор Ефремович.</a:t>
            </a:r>
            <a:r>
              <a:rPr lang="ru-RU" sz="1600" dirty="0" smtClean="0"/>
              <a:t> Родился 10 апреля 1910 года в деревне </a:t>
            </a:r>
            <a:r>
              <a:rPr lang="ru-RU" sz="1600" dirty="0" err="1" smtClean="0"/>
              <a:t>Виглино</a:t>
            </a:r>
            <a:r>
              <a:rPr lang="ru-RU" sz="1600" dirty="0" smtClean="0"/>
              <a:t> в семье рабочего. Русский. На родине был пастухом. До 1931г. работал на заводе « Красный май» в городе Вышний </a:t>
            </a:r>
            <a:r>
              <a:rPr lang="ru-RU" sz="1600" dirty="0" err="1" smtClean="0"/>
              <a:t>Волочёк.Потом</a:t>
            </a:r>
            <a:r>
              <a:rPr lang="ru-RU" sz="1600" dirty="0" smtClean="0"/>
              <a:t> переехал в Ленинград. В 1933 г. окончил ленинградскую военно-теоретическую школу, в 1935 - Оренбургскую  военную лётную школу.</a:t>
            </a:r>
          </a:p>
          <a:p>
            <a:r>
              <a:rPr lang="ru-RU" sz="1600" dirty="0" smtClean="0"/>
              <a:t>    Майор Е.Е. Анкудинов к концу войны совершил 250 боевых вылетов, сбил 15 и уничтожил на земле 4 самолёта противника. После войны служил в ВВС. Уволен в запас в 1954 г. по болезни. Умер в 1996 г.  в Санкт - Петербурге. Именем героя названа улица в с. Лесное.</a:t>
            </a:r>
            <a:endParaRPr lang="ru-RU" sz="1600" dirty="0"/>
          </a:p>
        </p:txBody>
      </p:sp>
      <p:pic>
        <p:nvPicPr>
          <p:cNvPr id="6" name="Рисунок 5" descr="2148F4E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85720" y="3857628"/>
            <a:ext cx="1624014" cy="22145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00232" y="3500438"/>
            <a:ext cx="685804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  Комельков Михаил Сергеевич . </a:t>
            </a:r>
            <a:r>
              <a:rPr lang="ru-RU" sz="1600" dirty="0" smtClean="0"/>
              <a:t>Родился 12 апреля 1922 года в </a:t>
            </a:r>
          </a:p>
          <a:p>
            <a:r>
              <a:rPr lang="ru-RU" sz="1600" dirty="0" smtClean="0"/>
              <a:t>семье крестьянина в д. </a:t>
            </a:r>
            <a:r>
              <a:rPr lang="ru-RU" sz="1600" dirty="0" err="1" smtClean="0"/>
              <a:t>Кедрово</a:t>
            </a:r>
            <a:r>
              <a:rPr lang="ru-RU" sz="1600" dirty="0" smtClean="0"/>
              <a:t>. Русский. С 1937 г. жил в Ленинграде. С 1938 г. учился в Ленинградском аэроклубе, а затем  в</a:t>
            </a:r>
          </a:p>
          <a:p>
            <a:r>
              <a:rPr lang="ru-RU" sz="1600" dirty="0" err="1" smtClean="0"/>
              <a:t>Чугуевском</a:t>
            </a:r>
            <a:r>
              <a:rPr lang="ru-RU" sz="1600" dirty="0" smtClean="0"/>
              <a:t> авиационном военном училище лётчиков, которое окончил 1940г. </a:t>
            </a:r>
          </a:p>
          <a:p>
            <a:r>
              <a:rPr lang="ru-RU" sz="1600" dirty="0" smtClean="0"/>
              <a:t>  На фронте с первого дня войны. Гвардии капитан М. С. Комельков к 9 мая 1945 г. совершил 321 боевой вылет, в 75 воздушных боях</a:t>
            </a:r>
          </a:p>
          <a:p>
            <a:r>
              <a:rPr lang="ru-RU" sz="1600" dirty="0" smtClean="0"/>
              <a:t>лично сбил 32 и в группе - 7 самолётов противника. После войны продолжал службу в ВВС, в 1956 г. окончил </a:t>
            </a:r>
            <a:r>
              <a:rPr lang="ru-RU" sz="1600" dirty="0" err="1" smtClean="0"/>
              <a:t>Военно</a:t>
            </a:r>
            <a:r>
              <a:rPr lang="ru-RU" sz="1600" dirty="0" smtClean="0"/>
              <a:t> - воздушную академию. С 1961 года полковник М. С. Комельков - в запасе. Жил в Санкт - Петербурге. Умер в 2003г. Именем героя названа улица в с. Лесное.</a:t>
            </a:r>
          </a:p>
          <a:p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фото из музея\DSC_000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48559" y="857232"/>
            <a:ext cx="8488183" cy="564360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57224" y="214290"/>
            <a:ext cx="8083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Экспозиция, посвященная гибели 2-х самолетов на территории Лесного района </a:t>
            </a:r>
          </a:p>
          <a:p>
            <a:r>
              <a:rPr lang="ru-RU" dirty="0" smtClean="0"/>
              <a:t>8 августа 1943года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фото из музея\DSC_000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928670"/>
            <a:ext cx="8395407" cy="558191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285728"/>
            <a:ext cx="7877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Экспонаты, найденные на месте гибели самолетов. Раскопки- август 2011года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фото из музея\DSC_00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49135" y="1000108"/>
            <a:ext cx="8573713" cy="570046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214290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Вещи, найденные на полях сражений в Ржевском и </a:t>
            </a:r>
            <a:r>
              <a:rPr lang="ru-RU" dirty="0" err="1" smtClean="0"/>
              <a:t>Пеновском</a:t>
            </a:r>
            <a:r>
              <a:rPr lang="ru-RU" dirty="0" smtClean="0"/>
              <a:t> районах(стеклянная витрина)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фото из музея\DSC_00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3705" y="928670"/>
            <a:ext cx="8629914" cy="573783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00100" y="214290"/>
            <a:ext cx="74929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Медали, армейские книжки, военный билет. (стеклянная витрина)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\фото из музея\DSC_00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1071546"/>
            <a:ext cx="8358246" cy="555721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786" y="0"/>
            <a:ext cx="7429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Материалы ,рассказывающие  о нашем земляке Смирнове Григории, погибшем в немецком концлагере в 1943 году.(Копии документов, земля с могилы переданы через областной музей из Германии)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:\фото из музея\DSC_001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19997" y="872191"/>
            <a:ext cx="8466845" cy="562941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214290"/>
            <a:ext cx="8476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Копия письма Смирнова Григория родителям -1941 год 17 июня( печатный вариант)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:\фото из музея\DSC_003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357166"/>
            <a:ext cx="8057256" cy="485778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5643578"/>
            <a:ext cx="8052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стеклянной витрине размещен материал о родной сестре Смирнова Григория-</a:t>
            </a:r>
          </a:p>
          <a:p>
            <a:r>
              <a:rPr lang="ru-RU" dirty="0" smtClean="0"/>
              <a:t>Гавриловой Полине Алексеевне, участнице Великой Отечественной войны.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\фото из музея\DSC_001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4414" y="1212909"/>
            <a:ext cx="7429552" cy="54308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20" y="357166"/>
            <a:ext cx="7877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Подарок о городе-герое Волгограде, юбилейная медаль ( стеклянная витрина)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G:\фото из музея\DSC_001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706982" y="1421305"/>
            <a:ext cx="6350749" cy="4222470"/>
          </a:xfrm>
          <a:prstGeom prst="rect">
            <a:avLst/>
          </a:prstGeom>
          <a:noFill/>
        </p:spPr>
      </p:pic>
      <p:pic>
        <p:nvPicPr>
          <p:cNvPr id="3" name="Picture 2" descr="G:\фото из музея\DSC_002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4" y="1857364"/>
            <a:ext cx="3868033" cy="257176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929191" y="4857760"/>
            <a:ext cx="34290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Личные вещи участников Великой Отечественной войны Кудряшова Александра Михайловича и Цветкова Петра Васильевича( стеклянная витрина)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:\фото из музея\DSC_002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642918"/>
            <a:ext cx="8143932" cy="5414718"/>
          </a:xfrm>
          <a:prstGeom prst="rect">
            <a:avLst/>
          </a:prstGeom>
          <a:noFill/>
        </p:spPr>
      </p:pic>
      <p:pic>
        <p:nvPicPr>
          <p:cNvPr id="3" name="Picture 2" descr="G:\фото из музея\DSC_002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6" y="5500678"/>
            <a:ext cx="4429124" cy="12375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:\фото из музея\DSC_002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659484" y="1230932"/>
            <a:ext cx="6493625" cy="431746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929190" y="1428736"/>
            <a:ext cx="4000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Стенд, посвящен Некрасовой </a:t>
            </a:r>
            <a:r>
              <a:rPr lang="ru-RU" dirty="0" err="1" smtClean="0"/>
              <a:t>Устинье</a:t>
            </a:r>
            <a:endParaRPr lang="ru-RU" dirty="0" smtClean="0"/>
          </a:p>
          <a:p>
            <a:r>
              <a:rPr lang="ru-RU" dirty="0" smtClean="0"/>
              <a:t>Михайловне.</a:t>
            </a:r>
          </a:p>
          <a:p>
            <a:r>
              <a:rPr lang="ru-RU" dirty="0" smtClean="0"/>
              <a:t>В годы войны она потеряла трех сыновей.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7224" y="5572140"/>
            <a:ext cx="7577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Стенд о ветеранах – земляках. Подарок  генерал-полковника </a:t>
            </a:r>
            <a:r>
              <a:rPr lang="ru-RU" dirty="0" err="1" smtClean="0"/>
              <a:t>Алмазова</a:t>
            </a:r>
            <a:r>
              <a:rPr lang="ru-RU" dirty="0" smtClean="0"/>
              <a:t> С.Н.</a:t>
            </a:r>
            <a:endParaRPr lang="ru-RU" dirty="0"/>
          </a:p>
        </p:txBody>
      </p:sp>
      <p:pic>
        <p:nvPicPr>
          <p:cNvPr id="4098" name="Picture 2" descr="C:\Documents and Settings\Ученик\Рабочий стол\Новая папка (2)\DSC_016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786" y="214290"/>
            <a:ext cx="7522336" cy="5001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Ученик\Рабочий стол\Новая папка (2)\DSC_01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1785926"/>
            <a:ext cx="7200000" cy="478711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857356" y="35716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Экспозиция посвящена                         Герою Советского Союза </a:t>
            </a:r>
            <a:r>
              <a:rPr lang="ru-RU" sz="2400" b="1" dirty="0" err="1" smtClean="0"/>
              <a:t>Комелькову</a:t>
            </a:r>
            <a:r>
              <a:rPr lang="ru-RU" sz="2400" b="1" dirty="0" smtClean="0"/>
              <a:t> М.С.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:\фото из музея\DSC_003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472" y="1357298"/>
            <a:ext cx="7985818" cy="530959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571480"/>
            <a:ext cx="8070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Медали, ордена, Сталинские Грамоты участника Великой Отечественной войны</a:t>
            </a:r>
          </a:p>
          <a:p>
            <a:r>
              <a:rPr lang="ru-RU" dirty="0" err="1" smtClean="0"/>
              <a:t>Бойцова</a:t>
            </a:r>
            <a:r>
              <a:rPr lang="ru-RU" dirty="0" smtClean="0"/>
              <a:t> Павла Алексеевича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:\фото из музея\DSC_003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791598" y="1220169"/>
            <a:ext cx="6429396" cy="427476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572000" y="1785926"/>
            <a:ext cx="4440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Стенд рассказывает о нашей землячке-</a:t>
            </a:r>
          </a:p>
          <a:p>
            <a:r>
              <a:rPr lang="ru-RU" dirty="0" smtClean="0"/>
              <a:t>партизанке К.Е.Анкудиновой - Паничкиной</a:t>
            </a:r>
            <a:endParaRPr lang="ru-RU" dirty="0"/>
          </a:p>
        </p:txBody>
      </p:sp>
      <p:pic>
        <p:nvPicPr>
          <p:cNvPr id="4" name="Picture 3" descr="C:\Documents and Settings\Галина\Рабочий стол\все о музее\P102023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86446" y="2786058"/>
            <a:ext cx="2449302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:\фото из музея\DSC_003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919374" y="1580940"/>
            <a:ext cx="6339277" cy="4214842"/>
          </a:xfrm>
          <a:prstGeom prst="rect">
            <a:avLst/>
          </a:prstGeom>
          <a:noFill/>
        </p:spPr>
      </p:pic>
      <p:pic>
        <p:nvPicPr>
          <p:cNvPr id="3" name="Picture 2" descr="G:\фото из музея\DSC_004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3440168" y="1589997"/>
            <a:ext cx="6328397" cy="420760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643174" y="142852"/>
            <a:ext cx="2348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Земляки-фронтовики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G:\фото из музея\DSC_004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778815" y="1207387"/>
            <a:ext cx="6493649" cy="4507455"/>
          </a:xfrm>
          <a:prstGeom prst="rect">
            <a:avLst/>
          </a:prstGeom>
          <a:noFill/>
        </p:spPr>
      </p:pic>
      <p:pic>
        <p:nvPicPr>
          <p:cNvPr id="3" name="Picture 2" descr="G:\фото из музея\DSC_005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3798546" y="1290275"/>
            <a:ext cx="6421439" cy="4269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фото из музея\DSC_000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-623573" y="1337897"/>
            <a:ext cx="6279311" cy="4174973"/>
          </a:xfrm>
          <a:prstGeom prst="rect">
            <a:avLst/>
          </a:prstGeom>
          <a:noFill/>
        </p:spPr>
      </p:pic>
      <p:pic>
        <p:nvPicPr>
          <p:cNvPr id="3" name="Picture 2" descr="G:\фото из музея\DSC_000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57752" y="2500306"/>
            <a:ext cx="4000655" cy="40013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0628" y="428604"/>
            <a:ext cx="39369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Нижняя часть корпуса авиабомбы</a:t>
            </a:r>
          </a:p>
          <a:p>
            <a:r>
              <a:rPr lang="ru-RU" b="1" dirty="0" smtClean="0"/>
              <a:t>От Смирнова Юрия деревня Спирово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фото из музея\DSC_00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714356"/>
            <a:ext cx="8167008" cy="543006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714612" y="285728"/>
            <a:ext cx="2030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Образцы винтовок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86446" y="428604"/>
            <a:ext cx="2857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Силуэт русского солдата в каске стал символом воина-победителя на долгие годы. </a:t>
            </a:r>
            <a:endParaRPr lang="ru-RU" dirty="0"/>
          </a:p>
        </p:txBody>
      </p:sp>
      <p:pic>
        <p:nvPicPr>
          <p:cNvPr id="22530" name="Picture 2" descr="http://true-war.clan.su/_fr/2/s237705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58" y="400267"/>
            <a:ext cx="5072098" cy="5742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фото из музея\DSC_00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00100" y="1285860"/>
            <a:ext cx="7200000" cy="478711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42976" y="500042"/>
            <a:ext cx="7205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Шлем-каска советского солдата времен Великой Отечественной войны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G:\фото из музея\DSC_004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5400000">
            <a:off x="781572" y="1933016"/>
            <a:ext cx="4714883" cy="31348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286380" y="2500306"/>
            <a:ext cx="1358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Фляга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G:\фото из музея\DSC_005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2976" y="1571612"/>
            <a:ext cx="7200000" cy="478711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357422" y="285728"/>
            <a:ext cx="51959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Опасная бритва- </a:t>
            </a:r>
            <a:r>
              <a:rPr lang="ru-RU" sz="2400" b="1" dirty="0" smtClean="0"/>
              <a:t>подарок </a:t>
            </a:r>
          </a:p>
          <a:p>
            <a:r>
              <a:rPr lang="ru-RU" sz="2400" b="1" dirty="0" smtClean="0"/>
              <a:t>Жигаловой М.А.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854</Words>
  <Application>Microsoft Office PowerPoint</Application>
  <PresentationFormat>Экран (4:3)</PresentationFormat>
  <Paragraphs>53</Paragraphs>
  <Slides>34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МОУ Лесная СОШ   Краеведческий музей Зал Боевой Славы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23</cp:revision>
  <dcterms:created xsi:type="dcterms:W3CDTF">2014-12-01T09:21:50Z</dcterms:created>
  <dcterms:modified xsi:type="dcterms:W3CDTF">2014-12-04T08:19:55Z</dcterms:modified>
</cp:coreProperties>
</file>