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76" r:id="rId12"/>
    <p:sldId id="268" r:id="rId13"/>
    <p:sldId id="277" r:id="rId14"/>
    <p:sldId id="269" r:id="rId15"/>
    <p:sldId id="271" r:id="rId16"/>
    <p:sldId id="272" r:id="rId17"/>
    <p:sldId id="273" r:id="rId18"/>
    <p:sldId id="278" r:id="rId19"/>
    <p:sldId id="279" r:id="rId20"/>
    <p:sldId id="282" r:id="rId21"/>
    <p:sldId id="280" r:id="rId22"/>
    <p:sldId id="281" r:id="rId23"/>
    <p:sldId id="275" r:id="rId24"/>
    <p:sldId id="283" r:id="rId25"/>
    <p:sldId id="284" r:id="rId26"/>
    <p:sldId id="285" r:id="rId27"/>
    <p:sldId id="28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19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AD67D-B7D9-49E0-AF59-D0E985960C89}" type="datetimeFigureOut">
              <a:rPr lang="ru-RU" smtClean="0"/>
              <a:pPr/>
              <a:t>20.11.2013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984B8-6899-4C0F-B748-13EA8D046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&#1072;&#1090;&#1090;&#1077;&#1089;&#1090;&#1072;&#1094;&#1080;&#1103;\&#1086;&#1090;&#1082;&#1088;&#1099;&#1090;&#1099;&#1081;%20&#1091;&#1088;&#1086;&#1082;%208%20-9%20&#1082;&#1083;\&#1092;&#1086;&#1090;&#1086;&#1087;&#1091;&#1090;&#1077;&#1096;&#1077;&#1089;&#1090;&#1074;&#1080;&#1077;%20&#1087;&#1086;%20&#1088;&#1077;&#1082;&#1077;%20&#1052;&#1086;&#1083;&#1086;&#1075;&#1072;\Lyudmila%20Senchina%20-%20A%20po%20kamushkam%20rechka%20bezhit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b="1" dirty="0">
                <a:solidFill>
                  <a:srgbClr val="FFFF00"/>
                </a:solidFill>
              </a:rPr>
              <a:t>Фотопутешествие </a:t>
            </a:r>
            <a:r>
              <a:rPr lang="ru-RU" sz="7200" b="1" dirty="0" smtClean="0">
                <a:solidFill>
                  <a:srgbClr val="FFFF00"/>
                </a:solidFill>
              </a:rPr>
              <a:t/>
            </a:r>
            <a:br>
              <a:rPr lang="ru-RU" sz="7200" b="1" dirty="0" smtClean="0">
                <a:solidFill>
                  <a:srgbClr val="FFFF00"/>
                </a:solidFill>
              </a:rPr>
            </a:br>
            <a:r>
              <a:rPr lang="ru-RU" sz="7200" b="1" dirty="0" smtClean="0">
                <a:solidFill>
                  <a:srgbClr val="FFFF00"/>
                </a:solidFill>
              </a:rPr>
              <a:t>по </a:t>
            </a:r>
            <a:r>
              <a:rPr lang="ru-RU" sz="7200" b="1" dirty="0">
                <a:solidFill>
                  <a:srgbClr val="FFFF00"/>
                </a:solidFill>
              </a:rPr>
              <a:t>реке Молога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Lyudmila Senchina - A po kamushkam rechka bezhi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tretch>
            <a:fillRect/>
          </a:stretch>
        </p:blipFill>
        <p:spPr>
          <a:xfrm>
            <a:off x="8429652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/>
              <a:t> Спас-Забережье. Большой храм в полуразрушенном состоянии. Через 3 км на этом же берегу деревня </a:t>
            </a:r>
            <a:r>
              <a:rPr lang="ru-RU" sz="2000" b="1" dirty="0"/>
              <a:t>Никольское</a:t>
            </a:r>
            <a:endParaRPr lang="ru-RU" sz="2000" dirty="0"/>
          </a:p>
        </p:txBody>
      </p:sp>
      <p:pic>
        <p:nvPicPr>
          <p:cNvPr id="1026" name="Picture 2" descr="C:\Users\User\Desktop\204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деревня Гузеево</a:t>
            </a:r>
            <a:endParaRPr lang="ru-RU" sz="2400" b="1" dirty="0"/>
          </a:p>
        </p:txBody>
      </p:sp>
      <p:pic>
        <p:nvPicPr>
          <p:cNvPr id="2050" name="Picture 2" descr="C:\Users\User\Desktop\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285860"/>
            <a:ext cx="6786610" cy="5089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Верхние Пороги и село Борисовское с разрушенной церковью</a:t>
            </a:r>
            <a:endParaRPr lang="ru-RU" sz="1800" b="1" dirty="0"/>
          </a:p>
        </p:txBody>
      </p:sp>
      <p:pic>
        <p:nvPicPr>
          <p:cNvPr id="4098" name="Picture 2" descr="C:\Users\User\Desktop\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85860"/>
            <a:ext cx="6953298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Заречье</a:t>
            </a:r>
            <a:endParaRPr lang="ru-RU" sz="3200" dirty="0"/>
          </a:p>
        </p:txBody>
      </p:sp>
      <p:pic>
        <p:nvPicPr>
          <p:cNvPr id="5122" name="Picture 2" descr="C:\Users\User\Desktop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6834740" cy="51260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28604"/>
            <a:ext cx="7620054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285728"/>
            <a:ext cx="4643470" cy="6191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00042"/>
            <a:ext cx="7810554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099" y="642918"/>
            <a:ext cx="7334301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Русское Пестово</a:t>
            </a:r>
            <a:endParaRPr lang="ru-RU" sz="1800" b="1" dirty="0"/>
          </a:p>
        </p:txBody>
      </p:sp>
      <p:pic>
        <p:nvPicPr>
          <p:cNvPr id="11266" name="Picture 2" descr="C:\Users\User\Desktop\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00108"/>
            <a:ext cx="7151184" cy="5363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SDC104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786" y="500042"/>
            <a:ext cx="7310993" cy="5786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14356"/>
            <a:ext cx="7341686" cy="550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1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14290"/>
            <a:ext cx="5500726" cy="6288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00043"/>
            <a:ext cx="7627456" cy="5720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42"/>
            <a:ext cx="7834387" cy="58757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642918"/>
            <a:ext cx="7532206" cy="56491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деревня Новинка</a:t>
            </a:r>
            <a:endParaRPr lang="ru-RU" sz="2400" b="1" dirty="0"/>
          </a:p>
        </p:txBody>
      </p:sp>
      <p:pic>
        <p:nvPicPr>
          <p:cNvPr id="17410" name="Picture 2" descr="C:\Users\User\Desktop\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142984"/>
            <a:ext cx="7341685" cy="5506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3429000"/>
            <a:ext cx="4400552" cy="2714644"/>
          </a:xfrm>
        </p:spPr>
        <p:txBody>
          <a:bodyPr>
            <a:normAutofit/>
          </a:bodyPr>
          <a:lstStyle/>
          <a:p>
            <a:endParaRPr lang="ru-RU" sz="1800" dirty="0"/>
          </a:p>
        </p:txBody>
      </p:sp>
      <p:pic>
        <p:nvPicPr>
          <p:cNvPr id="2050" name="Picture 2" descr="E:\P72100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142852"/>
            <a:ext cx="4953066" cy="3714800"/>
          </a:xfrm>
          <a:prstGeom prst="rect">
            <a:avLst/>
          </a:prstGeom>
          <a:noFill/>
        </p:spPr>
      </p:pic>
      <p:pic>
        <p:nvPicPr>
          <p:cNvPr id="2052" name="Picture 4" descr="E:\P721008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7686" y="3214686"/>
            <a:ext cx="4572032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274638"/>
            <a:ext cx="4186238" cy="3940180"/>
          </a:xfrm>
        </p:spPr>
        <p:txBody>
          <a:bodyPr>
            <a:normAutofit/>
          </a:bodyPr>
          <a:lstStyle/>
          <a:p>
            <a:endParaRPr lang="ru-RU" sz="1800" dirty="0"/>
          </a:p>
        </p:txBody>
      </p:sp>
      <p:pic>
        <p:nvPicPr>
          <p:cNvPr id="3074" name="Picture 2" descr="E:\P72100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2844" y="3143248"/>
            <a:ext cx="4476782" cy="3357586"/>
          </a:xfrm>
          <a:prstGeom prst="rect">
            <a:avLst/>
          </a:prstGeom>
          <a:noFill/>
        </p:spPr>
      </p:pic>
      <p:pic>
        <p:nvPicPr>
          <p:cNvPr id="3075" name="Picture 3" descr="E:\P721009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7686" y="214290"/>
            <a:ext cx="4643470" cy="34826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383" y="428604"/>
            <a:ext cx="8195021" cy="6036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Молога030607-0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9" y="500042"/>
            <a:ext cx="7947648" cy="5946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Молога030607-0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786" y="642918"/>
            <a:ext cx="7646391" cy="5721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1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71480"/>
            <a:ext cx="7651270" cy="5738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E:\Молога030605-1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642918"/>
            <a:ext cx="7756108" cy="5803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Молога030605-1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571480"/>
            <a:ext cx="7709967" cy="57689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SDC104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642918"/>
            <a:ext cx="7630066" cy="5722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 Ах, страна моя, красавица! </a:t>
            </a:r>
            <a:br>
              <a:rPr lang="ru-RU" dirty="0" smtClean="0"/>
            </a:br>
            <a:r>
              <a:rPr lang="ru-RU" dirty="0" smtClean="0"/>
              <a:t>Взгляд — то ласков, то колюч. </a:t>
            </a:r>
            <a:br>
              <a:rPr lang="ru-RU" dirty="0" smtClean="0"/>
            </a:br>
            <a:r>
              <a:rPr lang="ru-RU" dirty="0" smtClean="0"/>
              <a:t>В мире все ее касается — </a:t>
            </a:r>
            <a:br>
              <a:rPr lang="ru-RU" dirty="0" smtClean="0"/>
            </a:br>
            <a:r>
              <a:rPr lang="ru-RU" dirty="0" smtClean="0"/>
              <a:t>Каждый дорог... </a:t>
            </a:r>
            <a:br>
              <a:rPr lang="ru-RU" dirty="0" smtClean="0"/>
            </a:br>
            <a:r>
              <a:rPr lang="ru-RU" dirty="0" smtClean="0"/>
              <a:t>Вот в чем ключ!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24</Words>
  <Application>Microsoft Office PowerPoint</Application>
  <PresentationFormat>Экран (4:3)</PresentationFormat>
  <Paragraphs>8</Paragraphs>
  <Slides>27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Фотопутешествие  по реке Молога</vt:lpstr>
      <vt:lpstr> Спас-Забережье. Большой храм в полуразрушенном состоянии. Через 3 км на этом же берегу деревня Никольское</vt:lpstr>
      <vt:lpstr>деревня Гузеево</vt:lpstr>
      <vt:lpstr>Верхние Пороги и село Борисовское с разрушенной церковью</vt:lpstr>
      <vt:lpstr>Заречье</vt:lpstr>
      <vt:lpstr>Слайд 6</vt:lpstr>
      <vt:lpstr>Слайд 7</vt:lpstr>
      <vt:lpstr>Слайд 8</vt:lpstr>
      <vt:lpstr>Слайд 9</vt:lpstr>
      <vt:lpstr>Русское Пестово</vt:lpstr>
      <vt:lpstr>Слайд 11</vt:lpstr>
      <vt:lpstr>Слайд 12</vt:lpstr>
      <vt:lpstr>Слайд 13</vt:lpstr>
      <vt:lpstr>Слайд 14</vt:lpstr>
      <vt:lpstr>Слайд 15</vt:lpstr>
      <vt:lpstr>Слайд 16</vt:lpstr>
      <vt:lpstr>деревня Новинка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Фотопутешествие по реке Молога</dc:title>
  <dc:creator>User</dc:creator>
  <cp:lastModifiedBy>Химия</cp:lastModifiedBy>
  <cp:revision>12</cp:revision>
  <dcterms:created xsi:type="dcterms:W3CDTF">2012-11-19T08:11:18Z</dcterms:created>
  <dcterms:modified xsi:type="dcterms:W3CDTF">2013-11-20T10:25:17Z</dcterms:modified>
</cp:coreProperties>
</file>