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75" r:id="rId1"/>
  </p:sldMasterIdLst>
  <p:notesMasterIdLst>
    <p:notesMasterId r:id="rId13"/>
  </p:notesMasterIdLst>
  <p:sldIdLst>
    <p:sldId id="256" r:id="rId2"/>
    <p:sldId id="273" r:id="rId3"/>
    <p:sldId id="274" r:id="rId4"/>
    <p:sldId id="267" r:id="rId5"/>
    <p:sldId id="275" r:id="rId6"/>
    <p:sldId id="268" r:id="rId7"/>
    <p:sldId id="269" r:id="rId8"/>
    <p:sldId id="270" r:id="rId9"/>
    <p:sldId id="271" r:id="rId10"/>
    <p:sldId id="272" r:id="rId11"/>
    <p:sldId id="265" r:id="rId12"/>
  </p:sldIdLst>
  <p:sldSz cx="9144000" cy="5143500" type="screen16x9"/>
  <p:notesSz cx="6858000" cy="914400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87621" autoAdjust="0"/>
  </p:normalViewPr>
  <p:slideViewPr>
    <p:cSldViewPr>
      <p:cViewPr varScale="1">
        <p:scale>
          <a:sx n="93" d="100"/>
          <a:sy n="93" d="100"/>
        </p:scale>
        <p:origin x="-96" y="-2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A8ADFD5B-A66C-449C-B6E8-FB716D07777D}" type="datetimeFigureOut">
              <a:rPr/>
              <a:pPr/>
              <a:t>6/30/2006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CA5D3BF3-D352-46FC-8343-31F56E6730EA}" type="slidenum">
              <a:rPr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7E157E-8DCB-4F70-A0AF-5EB586A91DD4}" type="datetime1">
              <a:rPr kumimoji="0" lang="ru-RU" smtClean="0">
                <a:solidFill>
                  <a:srgbClr val="FFFFFF"/>
                </a:solidFill>
              </a:rPr>
              <a:pPr algn="ctr"/>
              <a:t>01.09.20</a:t>
            </a:fld>
            <a:endParaRPr kumimoji="0" lang="ru-RU" sz="2000">
              <a:solidFill>
                <a:srgbClr val="FFFFFF"/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>
              <a:solidFill>
                <a:schemeClr val="tx2"/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E0A0-C266-4798-8C8F-B9F91E9DA37E}" type="slidenum">
              <a:rPr kumimoji="0" lang="ru-RU" smtClean="0">
                <a:solidFill>
                  <a:schemeClr val="tx2"/>
                </a:solidFill>
              </a:rPr>
              <a:pPr/>
              <a:t>‹#›</a:t>
            </a:fld>
            <a:endParaRPr kumimoji="0" lang="ru-RU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01.09.20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ru-RU" smtClean="0"/>
              <a:pPr/>
              <a:t>01.09.20</a:t>
            </a:fld>
            <a:endParaRPr kumimoji="0"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240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01.09.20</a:t>
            </a:fld>
            <a:endParaRPr kumimoji="0"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01.09.20</a:t>
            </a:fld>
            <a:endParaRPr kumimoji="0"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ru-RU" smtClean="0"/>
              <a:pPr/>
              <a:t>01.09.20</a:t>
            </a:fld>
            <a:endParaRPr kumimoji="0"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ru-RU" smtClean="0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01.09.20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ru-RU" smtClean="0"/>
              <a:pPr/>
              <a:t>01.09.20</a:t>
            </a:fld>
            <a:endParaRPr kumimoji="0"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ru-RU" smtClean="0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01.09.20</a:t>
            </a:fld>
            <a:endParaRPr kumimoji="0"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pPr algn="ctr"/>
            <a:fld id="{8F82E0A0-C266-4798-8C8F-B9F91E9DA37E}" type="slidenum">
              <a:rPr kumimoji="0" lang="ru-RU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280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01.09.20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01.09.20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5357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606EA6-EFEA-4C30-9264-4F9291A5780D}" type="datetime1">
              <a:rPr lang="ru-RU" smtClean="0"/>
              <a:pPr/>
              <a:t>01.09.20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Павел\Desktop\короновирус\EO3a88wU4AQuGH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51118"/>
            <a:ext cx="5544616" cy="4317870"/>
          </a:xfrm>
          <a:prstGeom prst="rect">
            <a:avLst/>
          </a:prstGeom>
          <a:noFill/>
        </p:spPr>
      </p:pic>
      <p:sp>
        <p:nvSpPr>
          <p:cNvPr id="4" name="Rectangle 3"/>
          <p:cNvSpPr>
            <a:spLocks noGrp="1"/>
          </p:cNvSpPr>
          <p:nvPr>
            <p:ph type="ctrTitle"/>
          </p:nvPr>
        </p:nvSpPr>
        <p:spPr>
          <a:xfrm>
            <a:off x="2267744" y="771550"/>
            <a:ext cx="6336704" cy="1008112"/>
          </a:xfrm>
        </p:spPr>
        <p:txBody>
          <a:bodyPr>
            <a:normAutofit/>
          </a:bodyPr>
          <a:lstStyle>
            <a:extLst/>
          </a:lstStyle>
          <a:p>
            <a:pPr algn="ctr"/>
            <a:r>
              <a:rPr lang="ru-RU" sz="6000" dirty="0" smtClean="0"/>
              <a:t>КОРОНАВИРУС</a:t>
            </a: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>
          <a:xfrm>
            <a:off x="5724128" y="2283718"/>
            <a:ext cx="3024336" cy="2304256"/>
          </a:xfrm>
        </p:spPr>
        <p:txBody>
          <a:bodyPr>
            <a:normAutofit/>
          </a:bodyPr>
          <a:lstStyle>
            <a:extLst/>
          </a:lstStyle>
          <a:p>
            <a:pPr algn="ctr"/>
            <a:r>
              <a:rPr lang="ru-RU" sz="3200" dirty="0" smtClean="0"/>
              <a:t>Что </a:t>
            </a:r>
          </a:p>
          <a:p>
            <a:pPr algn="ctr"/>
            <a:r>
              <a:rPr lang="ru-RU" sz="3200" dirty="0" smtClean="0"/>
              <a:t>должен знать </a:t>
            </a:r>
          </a:p>
          <a:p>
            <a:pPr algn="ctr"/>
            <a:r>
              <a:rPr lang="ru-RU" sz="3200" dirty="0" smtClean="0"/>
              <a:t>каждый.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11510"/>
            <a:ext cx="7467600" cy="857250"/>
          </a:xfrm>
        </p:spPr>
        <p:txBody>
          <a:bodyPr/>
          <a:lstStyle/>
          <a:p>
            <a:pPr algn="ctr"/>
            <a:r>
              <a:rPr lang="ru-RU" dirty="0" smtClean="0"/>
              <a:t>Что такое </a:t>
            </a:r>
            <a:r>
              <a:rPr lang="ru-RU" dirty="0" err="1" smtClean="0"/>
              <a:t>коронавирус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75606"/>
            <a:ext cx="3923928" cy="367240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Коронавирусы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—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это целое семейство вирусов.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Своё название они получили из-за ворсинок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оболочке, которые по форме напоминают солнечную корону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 время затмения. </a:t>
            </a:r>
            <a:endParaRPr lang="ru-RU" dirty="0"/>
          </a:p>
        </p:txBody>
      </p:sp>
      <p:pic>
        <p:nvPicPr>
          <p:cNvPr id="4" name="Picture 2" descr="https://naked-science.ru/wp-content/uploads/2020/01/Snimok-ekrana-ot-2020-01-24-13-15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491630"/>
            <a:ext cx="4938669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38125"/>
            <a:ext cx="7992888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Лупа и вирус 3d представляя медицинское содержание. Premium Фотограф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635646"/>
            <a:ext cx="7848872" cy="33528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71550"/>
            <a:ext cx="8820472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Как можно заразиться </a:t>
            </a:r>
            <a:r>
              <a:rPr lang="ru-RU" dirty="0" err="1" smtClean="0"/>
              <a:t>коронавирусом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80112" y="1923678"/>
            <a:ext cx="3168352" cy="281977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Вирусы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очень малы,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и мы не можем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их увидеть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без микроскопа.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8064" y="627534"/>
            <a:ext cx="3816424" cy="425856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Инфекция распространяется воздушно-капельным путем: когда заболевший человек кашляет, чихает, разговаривает, вирусы разносятся вокруг с капельками слюны.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Затем здоровый человек вдыхает эти вирусы и заражается.</a:t>
            </a:r>
            <a:endParaRPr lang="ru-RU" dirty="0"/>
          </a:p>
        </p:txBody>
      </p:sp>
      <p:pic>
        <p:nvPicPr>
          <p:cNvPr id="5" name="Picture 2" descr="https://www.syl.ru/misc/i/ai/208491/950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7494"/>
            <a:ext cx="3024336" cy="3024336"/>
          </a:xfrm>
          <a:prstGeom prst="rect">
            <a:avLst/>
          </a:prstGeom>
          <a:noFill/>
        </p:spPr>
      </p:pic>
      <p:pic>
        <p:nvPicPr>
          <p:cNvPr id="6" name="Picture 2" descr="https://thumbs.dreamstime.com/b/%D0%BA%D0%BE%D0%BD%D1%82%D0%B0%D0%B3%D0%B8%D0%BE%D0%B7%D0%BD%D0%BE%D0%B5-%D0%B7%D0%B0%D0%B1%D0%BE-%D0%B5%D0%B2%D0%B0%D0%BD%D0%B8%D0%B5-296278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1995686"/>
            <a:ext cx="2880320" cy="2837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Павел\Desktop\короновирус\приколь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71550"/>
            <a:ext cx="6167958" cy="41865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11510"/>
            <a:ext cx="8229600" cy="857250"/>
          </a:xfrm>
        </p:spPr>
        <p:txBody>
          <a:bodyPr>
            <a:normAutofit/>
          </a:bodyPr>
          <a:lstStyle/>
          <a:p>
            <a:r>
              <a:rPr lang="ru-RU" dirty="0" smtClean="0"/>
              <a:t>Как еще можно заразиться?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1800" y="1243608"/>
            <a:ext cx="6372200" cy="389989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- при рукопожатии</a:t>
            </a:r>
          </a:p>
          <a:p>
            <a:pPr>
              <a:buNone/>
            </a:pPr>
            <a:r>
              <a:rPr lang="ru-RU" dirty="0" smtClean="0"/>
              <a:t>            - при поцелуях</a:t>
            </a:r>
          </a:p>
          <a:p>
            <a:pPr>
              <a:buNone/>
            </a:pPr>
            <a:r>
              <a:rPr lang="ru-RU" dirty="0" smtClean="0"/>
              <a:t>                    - при объятиях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                               - прикасаясь  к любой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                                          поверхности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                                         (столы, телефоны,                                             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                                         дверные ручки,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                                         игрушки, перила),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                                  если на ней есть вирусы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67494"/>
            <a:ext cx="3923928" cy="477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83518"/>
            <a:ext cx="4906888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Какие симптомы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инфекции 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139702"/>
            <a:ext cx="4896544" cy="28597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- кашель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- чихание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- температура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- потеря обоняния (заболевший не чувствует вкус, не воспринимает запахи)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.joinfo.ua/i/2017/02/58b5ab13ee23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059582"/>
            <a:ext cx="2822423" cy="37444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Как защитить себя и близких?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915566"/>
            <a:ext cx="5760640" cy="408391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- тщательно мой  руки с мылом, вернувшись домой, перед едой, после туалета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- если нет возможности вымыть руки с мылом, используй влажные салфетки или антисептический гель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- ни в коем случае не </a:t>
            </a:r>
            <a:r>
              <a:rPr lang="ru-RU" sz="2000" smtClean="0"/>
              <a:t>трогай глаза, </a:t>
            </a:r>
            <a:r>
              <a:rPr lang="ru-RU" sz="2000" dirty="0" smtClean="0"/>
              <a:t>нос, рот грязными руками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- избегай контактом с заболевшими людьми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- чаще проветривай комнату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- носи маску в общественных местах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- соблюдай дистанцию с окружающими  1,5- 2 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авел\Desktop\короновирус\_134553-3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31590"/>
            <a:ext cx="3822530" cy="38164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3478"/>
            <a:ext cx="8229600" cy="85725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Носи маску правильно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43400" y="1039044"/>
            <a:ext cx="5400600" cy="4104456"/>
          </a:xfrm>
        </p:spPr>
        <p:txBody>
          <a:bodyPr>
            <a:normAutofit fontScale="77500" lnSpcReduction="20000"/>
          </a:bodyPr>
          <a:lstStyle/>
          <a:p>
            <a:pPr marL="514350" indent="-180000">
              <a:lnSpc>
                <a:spcPct val="12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dirty="0" smtClean="0"/>
              <a:t>Аккуратно закройте нос и рот маской и закрепите её.</a:t>
            </a:r>
          </a:p>
          <a:p>
            <a:pPr marL="514350" indent="-180000">
              <a:lnSpc>
                <a:spcPct val="12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dirty="0" smtClean="0"/>
              <a:t>Не прикасайтесь к маске во время использования. После прикосновения к использованной маске, например, чтобы снять её, вымойте руки.</a:t>
            </a:r>
          </a:p>
          <a:p>
            <a:pPr marL="514350" indent="-180000">
              <a:lnSpc>
                <a:spcPct val="12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dirty="0" smtClean="0"/>
              <a:t>После того, как маска станет влажной или загрязнённой, наденьте новую чистую и сухую маску.</a:t>
            </a:r>
          </a:p>
          <a:p>
            <a:pPr marL="514350" indent="-180000">
              <a:lnSpc>
                <a:spcPct val="12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dirty="0" smtClean="0"/>
              <a:t>Не используйте повторно одноразовые маски. Их следует выбрасывать после каждого использования и утилизировать сразу после снятия.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7574"/>
            <a:ext cx="5112568" cy="19373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КАШЕЛЬ? НАСМОРК? ТЕМПЕРАТУРА?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003798"/>
            <a:ext cx="4320480" cy="1800200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ОСТАВАЙСЯ ДОМА,</a:t>
            </a:r>
            <a:br>
              <a:rPr lang="ru-RU" dirty="0" smtClean="0"/>
            </a:br>
            <a:r>
              <a:rPr lang="ru-RU" dirty="0" smtClean="0"/>
              <a:t>чтобы быстрее поправиться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и никого не заразить</a:t>
            </a:r>
            <a:endParaRPr lang="ru-RU" dirty="0"/>
          </a:p>
        </p:txBody>
      </p:sp>
      <p:pic>
        <p:nvPicPr>
          <p:cNvPr id="7170" name="Picture 2" descr="семья остается дома иллюстрация чтобы предотвратить чуму Covid 19 векторное  изображение, чума, Крышка 19, Covid 19 PNG и вектор для бесплатной загруз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771550"/>
            <a:ext cx="4067944" cy="4067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Павел\Desktop\короновирус\можно как последний слай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3478"/>
            <a:ext cx="8157414" cy="48400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277</Words>
  <Application>Microsoft Office PowerPoint</Application>
  <PresentationFormat>Экран (16:9)</PresentationFormat>
  <Paragraphs>52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КОРОНАВИРУС  </vt:lpstr>
      <vt:lpstr>Что такое коронавирус</vt:lpstr>
      <vt:lpstr>Слайд 3</vt:lpstr>
      <vt:lpstr> Как можно заразиться коронавирусом?</vt:lpstr>
      <vt:lpstr>Слайд 5</vt:lpstr>
      <vt:lpstr>Как еще можно заразиться?</vt:lpstr>
      <vt:lpstr>Какие симптомы коронавирусной инфекции ?</vt:lpstr>
      <vt:lpstr>Как защитить себя и близких?</vt:lpstr>
      <vt:lpstr>Носи маску правильно</vt:lpstr>
      <vt:lpstr>КАШЕЛЬ? НАСМОРК? ТЕМПЕРАТУРА?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2020-08-31T18:05:17Z</dcterms:created>
  <dcterms:modified xsi:type="dcterms:W3CDTF">2020-09-01T09:28:55Z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1049</vt:i4>
  </property>
  <property fmtid="{D5CDD505-2E9C-101B-9397-08002B2CF9AE}" pid="3" name="_Version">
    <vt:lpwstr>12.0.4518</vt:lpwstr>
  </property>
</Properties>
</file>