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75" r:id="rId13"/>
    <p:sldId id="265" r:id="rId14"/>
    <p:sldId id="276" r:id="rId15"/>
    <p:sldId id="262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7559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9400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35268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435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83824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9730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9851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10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460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8045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5433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888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30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9407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6066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4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025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429000"/>
            <a:ext cx="5826719" cy="16463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Фотографии  мероприятий театральной студии «ПРЕМЬЕРА»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1834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SCN19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SCN19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642"/>
            <a:ext cx="9059143" cy="6794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5822" t="5216" r="25663" b="-160"/>
          <a:stretch>
            <a:fillRect/>
          </a:stretch>
        </p:blipFill>
        <p:spPr bwMode="auto">
          <a:xfrm>
            <a:off x="-1" y="0"/>
            <a:ext cx="467246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0255" r="8796"/>
          <a:stretch>
            <a:fillRect/>
          </a:stretch>
        </p:blipFill>
        <p:spPr bwMode="auto">
          <a:xfrm>
            <a:off x="4071934" y="0"/>
            <a:ext cx="507206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7.PNG"/>
          <p:cNvPicPr>
            <a:picLocks noChangeAspect="1" noChangeArrowheads="1"/>
          </p:cNvPicPr>
          <p:nvPr/>
        </p:nvPicPr>
        <p:blipFill>
          <a:blip r:embed="rId2"/>
          <a:srcRect l="15203" r="16813"/>
          <a:stretch>
            <a:fillRect/>
          </a:stretch>
        </p:blipFill>
        <p:spPr bwMode="auto">
          <a:xfrm>
            <a:off x="556287" y="0"/>
            <a:ext cx="833358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Users\школа\Desktop\5А\ФОТО\День Матер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466" y="214290"/>
            <a:ext cx="9160466" cy="6429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G:\Users\школа\Desktop\5А\ФОТО\День Матер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20081"/>
            <a:ext cx="9152251" cy="6423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Users\школа\Desktop\5А\ФОТО\День Матери-22 (2).jpg"/>
          <p:cNvPicPr>
            <a:picLocks noChangeAspect="1" noChangeArrowheads="1"/>
          </p:cNvPicPr>
          <p:nvPr/>
        </p:nvPicPr>
        <p:blipFill>
          <a:blip r:embed="rId2"/>
          <a:srcRect r="18919"/>
          <a:stretch>
            <a:fillRect/>
          </a:stretch>
        </p:blipFill>
        <p:spPr bwMode="auto">
          <a:xfrm>
            <a:off x="0" y="51680"/>
            <a:ext cx="9252152" cy="6520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Users\школа\Desktop\КРУЖКИ\КРУЖКИ\ТЕАТР\Фото\Рисунок3.jpg"/>
          <p:cNvPicPr>
            <a:picLocks noChangeAspect="1" noChangeArrowheads="1"/>
          </p:cNvPicPr>
          <p:nvPr/>
        </p:nvPicPr>
        <p:blipFill>
          <a:blip r:embed="rId2" cstate="print"/>
          <a:srcRect l="11545" r="13930"/>
          <a:stretch>
            <a:fillRect/>
          </a:stretch>
        </p:blipFill>
        <p:spPr bwMode="auto">
          <a:xfrm>
            <a:off x="0" y="857232"/>
            <a:ext cx="5072098" cy="452596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3101" r="17651" b="18190"/>
          <a:stretch>
            <a:fillRect/>
          </a:stretch>
        </p:blipFill>
        <p:spPr bwMode="auto">
          <a:xfrm>
            <a:off x="5000628" y="214290"/>
            <a:ext cx="4357718" cy="542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Users\школа\Desktop\КРУЖКИ\КРУЖКИ\ТЕАТР\Фото\2.png"/>
          <p:cNvPicPr>
            <a:picLocks noChangeAspect="1" noChangeArrowheads="1"/>
          </p:cNvPicPr>
          <p:nvPr/>
        </p:nvPicPr>
        <p:blipFill>
          <a:blip r:embed="rId2"/>
          <a:srcRect l="31514" r="24103"/>
          <a:stretch>
            <a:fillRect/>
          </a:stretch>
        </p:blipFill>
        <p:spPr bwMode="auto">
          <a:xfrm>
            <a:off x="0" y="0"/>
            <a:ext cx="457209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9475" r="5056"/>
          <a:stretch>
            <a:fillRect/>
          </a:stretch>
        </p:blipFill>
        <p:spPr bwMode="auto">
          <a:xfrm>
            <a:off x="4071934" y="0"/>
            <a:ext cx="507206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Users\школа\Desktop\КРУЖКИ\КРУЖКИ\ТЕАТР\Фото\3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022" r="33903"/>
          <a:stretch>
            <a:fillRect/>
          </a:stretch>
        </p:blipFill>
        <p:spPr bwMode="auto">
          <a:xfrm>
            <a:off x="14105" y="62234"/>
            <a:ext cx="4601305" cy="6795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40368" r="7963"/>
          <a:stretch>
            <a:fillRect/>
          </a:stretch>
        </p:blipFill>
        <p:spPr bwMode="auto">
          <a:xfrm>
            <a:off x="4419264" y="1"/>
            <a:ext cx="472473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Users\школа\Desktop\КРУЖКИ\КРУЖКИ\ТЕАТР\Фото\5.png"/>
          <p:cNvPicPr>
            <a:picLocks noChangeAspect="1" noChangeArrowheads="1"/>
          </p:cNvPicPr>
          <p:nvPr/>
        </p:nvPicPr>
        <p:blipFill>
          <a:blip r:embed="rId2"/>
          <a:srcRect l="26425" r="30580"/>
          <a:stretch>
            <a:fillRect/>
          </a:stretch>
        </p:blipFill>
        <p:spPr bwMode="auto">
          <a:xfrm>
            <a:off x="0" y="0"/>
            <a:ext cx="442915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40690" r="2513"/>
          <a:stretch>
            <a:fillRect/>
          </a:stretch>
        </p:blipFill>
        <p:spPr bwMode="auto">
          <a:xfrm>
            <a:off x="4141274" y="0"/>
            <a:ext cx="519351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Users\школа\Desktop\КРУЖКИ\Рисунки-фото\Рисунок8.jpg"/>
          <p:cNvPicPr>
            <a:picLocks noChangeAspect="1" noChangeArrowheads="1"/>
          </p:cNvPicPr>
          <p:nvPr/>
        </p:nvPicPr>
        <p:blipFill>
          <a:blip r:embed="rId2"/>
          <a:srcRect l="35243" t="10417" r="33902" b="10663"/>
          <a:stretch>
            <a:fillRect/>
          </a:stretch>
        </p:blipFill>
        <p:spPr bwMode="auto">
          <a:xfrm>
            <a:off x="214282" y="0"/>
            <a:ext cx="315468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26724" r="12930"/>
          <a:stretch>
            <a:fillRect/>
          </a:stretch>
        </p:blipFill>
        <p:spPr bwMode="auto">
          <a:xfrm>
            <a:off x="3571868" y="-67240"/>
            <a:ext cx="5572132" cy="6925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1255" r="15143"/>
          <a:stretch>
            <a:fillRect/>
          </a:stretch>
        </p:blipFill>
        <p:spPr bwMode="auto">
          <a:xfrm>
            <a:off x="4242683" y="0"/>
            <a:ext cx="49013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4583" r="17772"/>
          <a:stretch>
            <a:fillRect/>
          </a:stretch>
        </p:blipFill>
        <p:spPr bwMode="auto">
          <a:xfrm>
            <a:off x="0" y="1"/>
            <a:ext cx="50006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Users\школа\Desktop\КРУЖКИ\КРУЖКИ\ТЕАТР\Фото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31"/>
            <a:ext cx="9144000" cy="6859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Users\школа\Desktop\КРУЖКИ\КРУЖКИ\ТЕАТР\Фото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72" y="428604"/>
            <a:ext cx="9121228" cy="6072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SCN1932.JPG"/>
          <p:cNvPicPr>
            <a:picLocks noChangeAspect="1" noChangeArrowheads="1"/>
          </p:cNvPicPr>
          <p:nvPr/>
        </p:nvPicPr>
        <p:blipFill>
          <a:blip r:embed="rId2" cstate="print"/>
          <a:srcRect l="8486" t="16457" r="17454" b="7426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</TotalTime>
  <Words>7</Words>
  <Application>Microsoft Office PowerPoint</Application>
  <PresentationFormat>Экран (4:3)</PresentationFormat>
  <Paragraphs>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Фотографии  мероприятий театральной студии «ПРЕМЬЕРА»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6</cp:revision>
  <dcterms:created xsi:type="dcterms:W3CDTF">2023-03-30T05:12:13Z</dcterms:created>
  <dcterms:modified xsi:type="dcterms:W3CDTF">2023-09-13T06:12:31Z</dcterms:modified>
</cp:coreProperties>
</file>